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EE118EF-3E19-7185-29D1-815986031ECE}"/>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6DC3B4AC-BEF2-C7B1-3FC4-7B674151C4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F0592206-D69A-BBE0-708B-D00AE67A0CB4}"/>
              </a:ext>
            </a:extLst>
          </p:cNvPr>
          <p:cNvSpPr>
            <a:spLocks noGrp="1"/>
          </p:cNvSpPr>
          <p:nvPr>
            <p:ph type="dt" sz="half" idx="10"/>
          </p:nvPr>
        </p:nvSpPr>
        <p:spPr/>
        <p:txBody>
          <a:bodyPr/>
          <a:lstStyle/>
          <a:p>
            <a:fld id="{AC3E7851-19B8-49AD-A0DE-98F8C6B1B84B}" type="datetimeFigureOut">
              <a:rPr lang="el-GR" smtClean="0"/>
              <a:t>8/9/2022</a:t>
            </a:fld>
            <a:endParaRPr lang="el-GR"/>
          </a:p>
        </p:txBody>
      </p:sp>
      <p:sp>
        <p:nvSpPr>
          <p:cNvPr id="5" name="Θέση υποσέλιδου 4">
            <a:extLst>
              <a:ext uri="{FF2B5EF4-FFF2-40B4-BE49-F238E27FC236}">
                <a16:creationId xmlns:a16="http://schemas.microsoft.com/office/drawing/2014/main" id="{8D4055F6-EC24-99D8-BAB1-E5F97E2F5B3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296C243-7691-A0AD-8744-DD784F97E186}"/>
              </a:ext>
            </a:extLst>
          </p:cNvPr>
          <p:cNvSpPr>
            <a:spLocks noGrp="1"/>
          </p:cNvSpPr>
          <p:nvPr>
            <p:ph type="sldNum" sz="quarter" idx="12"/>
          </p:nvPr>
        </p:nvSpPr>
        <p:spPr/>
        <p:txBody>
          <a:bodyPr/>
          <a:lstStyle/>
          <a:p>
            <a:fld id="{23B14460-8447-4CF8-9772-6E4D31B9B571}" type="slidenum">
              <a:rPr lang="el-GR" smtClean="0"/>
              <a:t>‹#›</a:t>
            </a:fld>
            <a:endParaRPr lang="el-GR"/>
          </a:p>
        </p:txBody>
      </p:sp>
    </p:spTree>
    <p:extLst>
      <p:ext uri="{BB962C8B-B14F-4D97-AF65-F5344CB8AC3E}">
        <p14:creationId xmlns:p14="http://schemas.microsoft.com/office/powerpoint/2010/main" val="1560788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967B7F8-7C80-8055-79CF-67387297557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4562FD91-31CA-A49D-543C-69992A66E123}"/>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8ACBAD6-4535-A30C-24EE-B812D3D299A8}"/>
              </a:ext>
            </a:extLst>
          </p:cNvPr>
          <p:cNvSpPr>
            <a:spLocks noGrp="1"/>
          </p:cNvSpPr>
          <p:nvPr>
            <p:ph type="dt" sz="half" idx="10"/>
          </p:nvPr>
        </p:nvSpPr>
        <p:spPr/>
        <p:txBody>
          <a:bodyPr/>
          <a:lstStyle/>
          <a:p>
            <a:fld id="{AC3E7851-19B8-49AD-A0DE-98F8C6B1B84B}" type="datetimeFigureOut">
              <a:rPr lang="el-GR" smtClean="0"/>
              <a:t>8/9/2022</a:t>
            </a:fld>
            <a:endParaRPr lang="el-GR"/>
          </a:p>
        </p:txBody>
      </p:sp>
      <p:sp>
        <p:nvSpPr>
          <p:cNvPr id="5" name="Θέση υποσέλιδου 4">
            <a:extLst>
              <a:ext uri="{FF2B5EF4-FFF2-40B4-BE49-F238E27FC236}">
                <a16:creationId xmlns:a16="http://schemas.microsoft.com/office/drawing/2014/main" id="{CBDD1726-01E1-C2BA-8E03-45F631C6000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9D64F06-A0FA-15D8-8237-6D3FD9CE8BAD}"/>
              </a:ext>
            </a:extLst>
          </p:cNvPr>
          <p:cNvSpPr>
            <a:spLocks noGrp="1"/>
          </p:cNvSpPr>
          <p:nvPr>
            <p:ph type="sldNum" sz="quarter" idx="12"/>
          </p:nvPr>
        </p:nvSpPr>
        <p:spPr/>
        <p:txBody>
          <a:bodyPr/>
          <a:lstStyle/>
          <a:p>
            <a:fld id="{23B14460-8447-4CF8-9772-6E4D31B9B571}" type="slidenum">
              <a:rPr lang="el-GR" smtClean="0"/>
              <a:t>‹#›</a:t>
            </a:fld>
            <a:endParaRPr lang="el-GR"/>
          </a:p>
        </p:txBody>
      </p:sp>
    </p:spTree>
    <p:extLst>
      <p:ext uri="{BB962C8B-B14F-4D97-AF65-F5344CB8AC3E}">
        <p14:creationId xmlns:p14="http://schemas.microsoft.com/office/powerpoint/2010/main" val="1134492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684AC146-5F94-2930-88B3-1F5B9994C8AB}"/>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27DE2547-CE83-2953-AB1B-C942B4BE4C67}"/>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ABBC135-432B-75E6-346E-046F28DCC257}"/>
              </a:ext>
            </a:extLst>
          </p:cNvPr>
          <p:cNvSpPr>
            <a:spLocks noGrp="1"/>
          </p:cNvSpPr>
          <p:nvPr>
            <p:ph type="dt" sz="half" idx="10"/>
          </p:nvPr>
        </p:nvSpPr>
        <p:spPr/>
        <p:txBody>
          <a:bodyPr/>
          <a:lstStyle/>
          <a:p>
            <a:fld id="{AC3E7851-19B8-49AD-A0DE-98F8C6B1B84B}" type="datetimeFigureOut">
              <a:rPr lang="el-GR" smtClean="0"/>
              <a:t>8/9/2022</a:t>
            </a:fld>
            <a:endParaRPr lang="el-GR"/>
          </a:p>
        </p:txBody>
      </p:sp>
      <p:sp>
        <p:nvSpPr>
          <p:cNvPr id="5" name="Θέση υποσέλιδου 4">
            <a:extLst>
              <a:ext uri="{FF2B5EF4-FFF2-40B4-BE49-F238E27FC236}">
                <a16:creationId xmlns:a16="http://schemas.microsoft.com/office/drawing/2014/main" id="{FDD14FBD-CBED-E9B1-D9EC-7F00235569F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6E46E3C-1CEF-FD69-9491-845D154AD242}"/>
              </a:ext>
            </a:extLst>
          </p:cNvPr>
          <p:cNvSpPr>
            <a:spLocks noGrp="1"/>
          </p:cNvSpPr>
          <p:nvPr>
            <p:ph type="sldNum" sz="quarter" idx="12"/>
          </p:nvPr>
        </p:nvSpPr>
        <p:spPr/>
        <p:txBody>
          <a:bodyPr/>
          <a:lstStyle/>
          <a:p>
            <a:fld id="{23B14460-8447-4CF8-9772-6E4D31B9B571}" type="slidenum">
              <a:rPr lang="el-GR" smtClean="0"/>
              <a:t>‹#›</a:t>
            </a:fld>
            <a:endParaRPr lang="el-GR"/>
          </a:p>
        </p:txBody>
      </p:sp>
    </p:spTree>
    <p:extLst>
      <p:ext uri="{BB962C8B-B14F-4D97-AF65-F5344CB8AC3E}">
        <p14:creationId xmlns:p14="http://schemas.microsoft.com/office/powerpoint/2010/main" val="3671132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D12AE96-9538-BCBE-B906-5009A49BE49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CAEF3471-B674-EBF5-F5DD-DD96984EFACD}"/>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622C0F1-033F-6B4C-A9B9-F0053C1EE46D}"/>
              </a:ext>
            </a:extLst>
          </p:cNvPr>
          <p:cNvSpPr>
            <a:spLocks noGrp="1"/>
          </p:cNvSpPr>
          <p:nvPr>
            <p:ph type="dt" sz="half" idx="10"/>
          </p:nvPr>
        </p:nvSpPr>
        <p:spPr/>
        <p:txBody>
          <a:bodyPr/>
          <a:lstStyle/>
          <a:p>
            <a:fld id="{AC3E7851-19B8-49AD-A0DE-98F8C6B1B84B}" type="datetimeFigureOut">
              <a:rPr lang="el-GR" smtClean="0"/>
              <a:t>8/9/2022</a:t>
            </a:fld>
            <a:endParaRPr lang="el-GR"/>
          </a:p>
        </p:txBody>
      </p:sp>
      <p:sp>
        <p:nvSpPr>
          <p:cNvPr id="5" name="Θέση υποσέλιδου 4">
            <a:extLst>
              <a:ext uri="{FF2B5EF4-FFF2-40B4-BE49-F238E27FC236}">
                <a16:creationId xmlns:a16="http://schemas.microsoft.com/office/drawing/2014/main" id="{2DCF22F6-C6A1-5EFF-3E7E-5684F89C663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F40CF10-8817-5B83-5F1A-53456BCCD2BD}"/>
              </a:ext>
            </a:extLst>
          </p:cNvPr>
          <p:cNvSpPr>
            <a:spLocks noGrp="1"/>
          </p:cNvSpPr>
          <p:nvPr>
            <p:ph type="sldNum" sz="quarter" idx="12"/>
          </p:nvPr>
        </p:nvSpPr>
        <p:spPr/>
        <p:txBody>
          <a:bodyPr/>
          <a:lstStyle/>
          <a:p>
            <a:fld id="{23B14460-8447-4CF8-9772-6E4D31B9B571}" type="slidenum">
              <a:rPr lang="el-GR" smtClean="0"/>
              <a:t>‹#›</a:t>
            </a:fld>
            <a:endParaRPr lang="el-GR"/>
          </a:p>
        </p:txBody>
      </p:sp>
    </p:spTree>
    <p:extLst>
      <p:ext uri="{BB962C8B-B14F-4D97-AF65-F5344CB8AC3E}">
        <p14:creationId xmlns:p14="http://schemas.microsoft.com/office/powerpoint/2010/main" val="405121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7A64FC-1C5D-87CA-8390-7FDE9C05CD17}"/>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8C0A00F0-D48F-9A12-D169-65651B5010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1B82CA1A-7E1A-D625-C628-807BE1B62DFE}"/>
              </a:ext>
            </a:extLst>
          </p:cNvPr>
          <p:cNvSpPr>
            <a:spLocks noGrp="1"/>
          </p:cNvSpPr>
          <p:nvPr>
            <p:ph type="dt" sz="half" idx="10"/>
          </p:nvPr>
        </p:nvSpPr>
        <p:spPr/>
        <p:txBody>
          <a:bodyPr/>
          <a:lstStyle/>
          <a:p>
            <a:fld id="{AC3E7851-19B8-49AD-A0DE-98F8C6B1B84B}" type="datetimeFigureOut">
              <a:rPr lang="el-GR" smtClean="0"/>
              <a:t>8/9/2022</a:t>
            </a:fld>
            <a:endParaRPr lang="el-GR"/>
          </a:p>
        </p:txBody>
      </p:sp>
      <p:sp>
        <p:nvSpPr>
          <p:cNvPr id="5" name="Θέση υποσέλιδου 4">
            <a:extLst>
              <a:ext uri="{FF2B5EF4-FFF2-40B4-BE49-F238E27FC236}">
                <a16:creationId xmlns:a16="http://schemas.microsoft.com/office/drawing/2014/main" id="{A31B9973-87DB-CE4D-6E17-01716217279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A248D86-5960-3E3C-6667-853326487B8D}"/>
              </a:ext>
            </a:extLst>
          </p:cNvPr>
          <p:cNvSpPr>
            <a:spLocks noGrp="1"/>
          </p:cNvSpPr>
          <p:nvPr>
            <p:ph type="sldNum" sz="quarter" idx="12"/>
          </p:nvPr>
        </p:nvSpPr>
        <p:spPr/>
        <p:txBody>
          <a:bodyPr/>
          <a:lstStyle/>
          <a:p>
            <a:fld id="{23B14460-8447-4CF8-9772-6E4D31B9B571}" type="slidenum">
              <a:rPr lang="el-GR" smtClean="0"/>
              <a:t>‹#›</a:t>
            </a:fld>
            <a:endParaRPr lang="el-GR"/>
          </a:p>
        </p:txBody>
      </p:sp>
    </p:spTree>
    <p:extLst>
      <p:ext uri="{BB962C8B-B14F-4D97-AF65-F5344CB8AC3E}">
        <p14:creationId xmlns:p14="http://schemas.microsoft.com/office/powerpoint/2010/main" val="3954667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921324-F24D-A5C5-A110-D621810DD86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6AF6515-195C-29B4-F3B0-FE3F2EA4926A}"/>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0AAE2DC5-E49F-2732-7D72-CCDFF27D3C3D}"/>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3C812EB3-4129-E26F-B2A8-56E2268EC68F}"/>
              </a:ext>
            </a:extLst>
          </p:cNvPr>
          <p:cNvSpPr>
            <a:spLocks noGrp="1"/>
          </p:cNvSpPr>
          <p:nvPr>
            <p:ph type="dt" sz="half" idx="10"/>
          </p:nvPr>
        </p:nvSpPr>
        <p:spPr/>
        <p:txBody>
          <a:bodyPr/>
          <a:lstStyle/>
          <a:p>
            <a:fld id="{AC3E7851-19B8-49AD-A0DE-98F8C6B1B84B}" type="datetimeFigureOut">
              <a:rPr lang="el-GR" smtClean="0"/>
              <a:t>8/9/2022</a:t>
            </a:fld>
            <a:endParaRPr lang="el-GR"/>
          </a:p>
        </p:txBody>
      </p:sp>
      <p:sp>
        <p:nvSpPr>
          <p:cNvPr id="6" name="Θέση υποσέλιδου 5">
            <a:extLst>
              <a:ext uri="{FF2B5EF4-FFF2-40B4-BE49-F238E27FC236}">
                <a16:creationId xmlns:a16="http://schemas.microsoft.com/office/drawing/2014/main" id="{BED39EAC-5EBB-9A17-2564-5E7FFCD81E73}"/>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8C9FC0D2-5C87-2FF6-0B18-58E75A5E0A93}"/>
              </a:ext>
            </a:extLst>
          </p:cNvPr>
          <p:cNvSpPr>
            <a:spLocks noGrp="1"/>
          </p:cNvSpPr>
          <p:nvPr>
            <p:ph type="sldNum" sz="quarter" idx="12"/>
          </p:nvPr>
        </p:nvSpPr>
        <p:spPr/>
        <p:txBody>
          <a:bodyPr/>
          <a:lstStyle/>
          <a:p>
            <a:fld id="{23B14460-8447-4CF8-9772-6E4D31B9B571}" type="slidenum">
              <a:rPr lang="el-GR" smtClean="0"/>
              <a:t>‹#›</a:t>
            </a:fld>
            <a:endParaRPr lang="el-GR"/>
          </a:p>
        </p:txBody>
      </p:sp>
    </p:spTree>
    <p:extLst>
      <p:ext uri="{BB962C8B-B14F-4D97-AF65-F5344CB8AC3E}">
        <p14:creationId xmlns:p14="http://schemas.microsoft.com/office/powerpoint/2010/main" val="2434674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1C0660E-C8E3-82EB-AA7E-A18ED285D16A}"/>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B454E5A-966D-4671-2770-DACEA2B99E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9162AB2D-D1FE-001B-852F-4C5B7E9458AB}"/>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28BC0AF3-F83E-70A2-2463-BB3DDFDD8E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1293406B-0B49-9C94-1EF6-97B3252A5248}"/>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FC37B5BB-3D24-459B-C145-43FF2CE856E5}"/>
              </a:ext>
            </a:extLst>
          </p:cNvPr>
          <p:cNvSpPr>
            <a:spLocks noGrp="1"/>
          </p:cNvSpPr>
          <p:nvPr>
            <p:ph type="dt" sz="half" idx="10"/>
          </p:nvPr>
        </p:nvSpPr>
        <p:spPr/>
        <p:txBody>
          <a:bodyPr/>
          <a:lstStyle/>
          <a:p>
            <a:fld id="{AC3E7851-19B8-49AD-A0DE-98F8C6B1B84B}" type="datetimeFigureOut">
              <a:rPr lang="el-GR" smtClean="0"/>
              <a:t>8/9/2022</a:t>
            </a:fld>
            <a:endParaRPr lang="el-GR"/>
          </a:p>
        </p:txBody>
      </p:sp>
      <p:sp>
        <p:nvSpPr>
          <p:cNvPr id="8" name="Θέση υποσέλιδου 7">
            <a:extLst>
              <a:ext uri="{FF2B5EF4-FFF2-40B4-BE49-F238E27FC236}">
                <a16:creationId xmlns:a16="http://schemas.microsoft.com/office/drawing/2014/main" id="{BB4ED632-FFE7-903F-EBC9-DE3822393175}"/>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3C09BFEB-57CA-A0D9-18CC-EB5F67CE2111}"/>
              </a:ext>
            </a:extLst>
          </p:cNvPr>
          <p:cNvSpPr>
            <a:spLocks noGrp="1"/>
          </p:cNvSpPr>
          <p:nvPr>
            <p:ph type="sldNum" sz="quarter" idx="12"/>
          </p:nvPr>
        </p:nvSpPr>
        <p:spPr/>
        <p:txBody>
          <a:bodyPr/>
          <a:lstStyle/>
          <a:p>
            <a:fld id="{23B14460-8447-4CF8-9772-6E4D31B9B571}" type="slidenum">
              <a:rPr lang="el-GR" smtClean="0"/>
              <a:t>‹#›</a:t>
            </a:fld>
            <a:endParaRPr lang="el-GR"/>
          </a:p>
        </p:txBody>
      </p:sp>
    </p:spTree>
    <p:extLst>
      <p:ext uri="{BB962C8B-B14F-4D97-AF65-F5344CB8AC3E}">
        <p14:creationId xmlns:p14="http://schemas.microsoft.com/office/powerpoint/2010/main" val="1235941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8DACE7D-5EFE-98F1-EAE1-36AE57EE0F83}"/>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A72EE20F-211B-71C2-6F3E-ABE50E10FB9D}"/>
              </a:ext>
            </a:extLst>
          </p:cNvPr>
          <p:cNvSpPr>
            <a:spLocks noGrp="1"/>
          </p:cNvSpPr>
          <p:nvPr>
            <p:ph type="dt" sz="half" idx="10"/>
          </p:nvPr>
        </p:nvSpPr>
        <p:spPr/>
        <p:txBody>
          <a:bodyPr/>
          <a:lstStyle/>
          <a:p>
            <a:fld id="{AC3E7851-19B8-49AD-A0DE-98F8C6B1B84B}" type="datetimeFigureOut">
              <a:rPr lang="el-GR" smtClean="0"/>
              <a:t>8/9/2022</a:t>
            </a:fld>
            <a:endParaRPr lang="el-GR"/>
          </a:p>
        </p:txBody>
      </p:sp>
      <p:sp>
        <p:nvSpPr>
          <p:cNvPr id="4" name="Θέση υποσέλιδου 3">
            <a:extLst>
              <a:ext uri="{FF2B5EF4-FFF2-40B4-BE49-F238E27FC236}">
                <a16:creationId xmlns:a16="http://schemas.microsoft.com/office/drawing/2014/main" id="{6B405D3A-0B46-B41A-FB61-14C814381ADF}"/>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E2821FFA-5503-C35D-D153-C82D15256581}"/>
              </a:ext>
            </a:extLst>
          </p:cNvPr>
          <p:cNvSpPr>
            <a:spLocks noGrp="1"/>
          </p:cNvSpPr>
          <p:nvPr>
            <p:ph type="sldNum" sz="quarter" idx="12"/>
          </p:nvPr>
        </p:nvSpPr>
        <p:spPr/>
        <p:txBody>
          <a:bodyPr/>
          <a:lstStyle/>
          <a:p>
            <a:fld id="{23B14460-8447-4CF8-9772-6E4D31B9B571}" type="slidenum">
              <a:rPr lang="el-GR" smtClean="0"/>
              <a:t>‹#›</a:t>
            </a:fld>
            <a:endParaRPr lang="el-GR"/>
          </a:p>
        </p:txBody>
      </p:sp>
    </p:spTree>
    <p:extLst>
      <p:ext uri="{BB962C8B-B14F-4D97-AF65-F5344CB8AC3E}">
        <p14:creationId xmlns:p14="http://schemas.microsoft.com/office/powerpoint/2010/main" val="820963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9CB31091-42C2-C48C-A7E9-2B8EB0353A12}"/>
              </a:ext>
            </a:extLst>
          </p:cNvPr>
          <p:cNvSpPr>
            <a:spLocks noGrp="1"/>
          </p:cNvSpPr>
          <p:nvPr>
            <p:ph type="dt" sz="half" idx="10"/>
          </p:nvPr>
        </p:nvSpPr>
        <p:spPr/>
        <p:txBody>
          <a:bodyPr/>
          <a:lstStyle/>
          <a:p>
            <a:fld id="{AC3E7851-19B8-49AD-A0DE-98F8C6B1B84B}" type="datetimeFigureOut">
              <a:rPr lang="el-GR" smtClean="0"/>
              <a:t>8/9/2022</a:t>
            </a:fld>
            <a:endParaRPr lang="el-GR"/>
          </a:p>
        </p:txBody>
      </p:sp>
      <p:sp>
        <p:nvSpPr>
          <p:cNvPr id="3" name="Θέση υποσέλιδου 2">
            <a:extLst>
              <a:ext uri="{FF2B5EF4-FFF2-40B4-BE49-F238E27FC236}">
                <a16:creationId xmlns:a16="http://schemas.microsoft.com/office/drawing/2014/main" id="{0D0948A9-7A17-4A01-08C7-EA1B99E9013F}"/>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2240CF28-B447-13E7-9169-C76D387BC103}"/>
              </a:ext>
            </a:extLst>
          </p:cNvPr>
          <p:cNvSpPr>
            <a:spLocks noGrp="1"/>
          </p:cNvSpPr>
          <p:nvPr>
            <p:ph type="sldNum" sz="quarter" idx="12"/>
          </p:nvPr>
        </p:nvSpPr>
        <p:spPr/>
        <p:txBody>
          <a:bodyPr/>
          <a:lstStyle/>
          <a:p>
            <a:fld id="{23B14460-8447-4CF8-9772-6E4D31B9B571}" type="slidenum">
              <a:rPr lang="el-GR" smtClean="0"/>
              <a:t>‹#›</a:t>
            </a:fld>
            <a:endParaRPr lang="el-GR"/>
          </a:p>
        </p:txBody>
      </p:sp>
    </p:spTree>
    <p:extLst>
      <p:ext uri="{BB962C8B-B14F-4D97-AF65-F5344CB8AC3E}">
        <p14:creationId xmlns:p14="http://schemas.microsoft.com/office/powerpoint/2010/main" val="3076644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C152588-4BBF-7C54-7FD5-27442CDAB7D7}"/>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0811F29-330C-2332-645C-D3F9263A18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FA96B06E-1AFC-BAA1-4F44-8C64B6DD1E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6347A1EE-4BC0-23A3-095C-218676989A05}"/>
              </a:ext>
            </a:extLst>
          </p:cNvPr>
          <p:cNvSpPr>
            <a:spLocks noGrp="1"/>
          </p:cNvSpPr>
          <p:nvPr>
            <p:ph type="dt" sz="half" idx="10"/>
          </p:nvPr>
        </p:nvSpPr>
        <p:spPr/>
        <p:txBody>
          <a:bodyPr/>
          <a:lstStyle/>
          <a:p>
            <a:fld id="{AC3E7851-19B8-49AD-A0DE-98F8C6B1B84B}" type="datetimeFigureOut">
              <a:rPr lang="el-GR" smtClean="0"/>
              <a:t>8/9/2022</a:t>
            </a:fld>
            <a:endParaRPr lang="el-GR"/>
          </a:p>
        </p:txBody>
      </p:sp>
      <p:sp>
        <p:nvSpPr>
          <p:cNvPr id="6" name="Θέση υποσέλιδου 5">
            <a:extLst>
              <a:ext uri="{FF2B5EF4-FFF2-40B4-BE49-F238E27FC236}">
                <a16:creationId xmlns:a16="http://schemas.microsoft.com/office/drawing/2014/main" id="{58A14BD7-62DE-D396-A1C7-24ABA287C37A}"/>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548CF5C5-3590-A57C-ED48-C6E78567953F}"/>
              </a:ext>
            </a:extLst>
          </p:cNvPr>
          <p:cNvSpPr>
            <a:spLocks noGrp="1"/>
          </p:cNvSpPr>
          <p:nvPr>
            <p:ph type="sldNum" sz="quarter" idx="12"/>
          </p:nvPr>
        </p:nvSpPr>
        <p:spPr/>
        <p:txBody>
          <a:bodyPr/>
          <a:lstStyle/>
          <a:p>
            <a:fld id="{23B14460-8447-4CF8-9772-6E4D31B9B571}" type="slidenum">
              <a:rPr lang="el-GR" smtClean="0"/>
              <a:t>‹#›</a:t>
            </a:fld>
            <a:endParaRPr lang="el-GR"/>
          </a:p>
        </p:txBody>
      </p:sp>
    </p:spTree>
    <p:extLst>
      <p:ext uri="{BB962C8B-B14F-4D97-AF65-F5344CB8AC3E}">
        <p14:creationId xmlns:p14="http://schemas.microsoft.com/office/powerpoint/2010/main" val="2452852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E0DD1F7-61CB-E548-E293-0ABA67460F6C}"/>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F1831CFE-B184-F13F-49BD-71D8E70351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369E6EC2-D00E-5CD3-90C1-7F8A08FAD5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450C5022-435B-A5B2-50C2-F5B23A9C5854}"/>
              </a:ext>
            </a:extLst>
          </p:cNvPr>
          <p:cNvSpPr>
            <a:spLocks noGrp="1"/>
          </p:cNvSpPr>
          <p:nvPr>
            <p:ph type="dt" sz="half" idx="10"/>
          </p:nvPr>
        </p:nvSpPr>
        <p:spPr/>
        <p:txBody>
          <a:bodyPr/>
          <a:lstStyle/>
          <a:p>
            <a:fld id="{AC3E7851-19B8-49AD-A0DE-98F8C6B1B84B}" type="datetimeFigureOut">
              <a:rPr lang="el-GR" smtClean="0"/>
              <a:t>8/9/2022</a:t>
            </a:fld>
            <a:endParaRPr lang="el-GR"/>
          </a:p>
        </p:txBody>
      </p:sp>
      <p:sp>
        <p:nvSpPr>
          <p:cNvPr id="6" name="Θέση υποσέλιδου 5">
            <a:extLst>
              <a:ext uri="{FF2B5EF4-FFF2-40B4-BE49-F238E27FC236}">
                <a16:creationId xmlns:a16="http://schemas.microsoft.com/office/drawing/2014/main" id="{20C8A458-E1C0-0B77-FF30-4710C9BB2073}"/>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B9850BE8-49AA-FE27-66F7-DA059D253975}"/>
              </a:ext>
            </a:extLst>
          </p:cNvPr>
          <p:cNvSpPr>
            <a:spLocks noGrp="1"/>
          </p:cNvSpPr>
          <p:nvPr>
            <p:ph type="sldNum" sz="quarter" idx="12"/>
          </p:nvPr>
        </p:nvSpPr>
        <p:spPr/>
        <p:txBody>
          <a:bodyPr/>
          <a:lstStyle/>
          <a:p>
            <a:fld id="{23B14460-8447-4CF8-9772-6E4D31B9B571}" type="slidenum">
              <a:rPr lang="el-GR" smtClean="0"/>
              <a:t>‹#›</a:t>
            </a:fld>
            <a:endParaRPr lang="el-GR"/>
          </a:p>
        </p:txBody>
      </p:sp>
    </p:spTree>
    <p:extLst>
      <p:ext uri="{BB962C8B-B14F-4D97-AF65-F5344CB8AC3E}">
        <p14:creationId xmlns:p14="http://schemas.microsoft.com/office/powerpoint/2010/main" val="2038443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76F6B09D-368F-AC7E-AE25-A69EAA5C77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AD18B2DB-B821-C912-E111-ADC725BAB1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C83A967-6605-3D05-84B5-4E2F51477C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3E7851-19B8-49AD-A0DE-98F8C6B1B84B}" type="datetimeFigureOut">
              <a:rPr lang="el-GR" smtClean="0"/>
              <a:t>8/9/2022</a:t>
            </a:fld>
            <a:endParaRPr lang="el-GR"/>
          </a:p>
        </p:txBody>
      </p:sp>
      <p:sp>
        <p:nvSpPr>
          <p:cNvPr id="5" name="Θέση υποσέλιδου 4">
            <a:extLst>
              <a:ext uri="{FF2B5EF4-FFF2-40B4-BE49-F238E27FC236}">
                <a16:creationId xmlns:a16="http://schemas.microsoft.com/office/drawing/2014/main" id="{199E45FB-468C-8359-689C-A01D621250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606B6149-9A7B-5859-5014-7B8EC65F36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B14460-8447-4CF8-9772-6E4D31B9B571}" type="slidenum">
              <a:rPr lang="el-GR" smtClean="0"/>
              <a:t>‹#›</a:t>
            </a:fld>
            <a:endParaRPr lang="el-GR"/>
          </a:p>
        </p:txBody>
      </p:sp>
    </p:spTree>
    <p:extLst>
      <p:ext uri="{BB962C8B-B14F-4D97-AF65-F5344CB8AC3E}">
        <p14:creationId xmlns:p14="http://schemas.microsoft.com/office/powerpoint/2010/main" val="1598882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0EC0D81E-AD30-6218-C3BF-7C9BD08E040B}"/>
              </a:ext>
            </a:extLst>
          </p:cNvPr>
          <p:cNvSpPr>
            <a:spLocks noGrp="1"/>
          </p:cNvSpPr>
          <p:nvPr>
            <p:ph type="subTitle" idx="1"/>
          </p:nvPr>
        </p:nvSpPr>
        <p:spPr>
          <a:xfrm>
            <a:off x="568171" y="763479"/>
            <a:ext cx="10654011" cy="5708342"/>
          </a:xfrm>
        </p:spPr>
        <p:txBody>
          <a:bodyPr>
            <a:normAutofit/>
          </a:bodyPr>
          <a:lstStyle/>
          <a:p>
            <a:pPr algn="just"/>
            <a:r>
              <a:rPr lang="el-GR" u="sng" dirty="0" err="1"/>
              <a:t>Χρυσαίμιλη</a:t>
            </a:r>
            <a:r>
              <a:rPr lang="el-GR" u="sng" dirty="0"/>
              <a:t> </a:t>
            </a:r>
            <a:r>
              <a:rPr lang="el-GR" u="sng" dirty="0" err="1"/>
              <a:t>Ψηλογένη</a:t>
            </a:r>
            <a:r>
              <a:rPr lang="el-GR" u="sng" dirty="0"/>
              <a:t>, Γενική Διευθύντρια ΣΤΕΚ</a:t>
            </a:r>
          </a:p>
          <a:p>
            <a:pPr algn="just"/>
            <a:endParaRPr lang="el-GR" u="sng" dirty="0"/>
          </a:p>
          <a:p>
            <a:pPr algn="l"/>
            <a:endParaRPr lang="el-GR" sz="1600" dirty="0"/>
          </a:p>
          <a:p>
            <a:pPr algn="l"/>
            <a:endParaRPr lang="el-GR" sz="1600" dirty="0"/>
          </a:p>
          <a:p>
            <a:pPr algn="l"/>
            <a:endParaRPr lang="el-GR" sz="1600" dirty="0"/>
          </a:p>
          <a:p>
            <a:pPr algn="l"/>
            <a:endParaRPr lang="el-GR" sz="1600"/>
          </a:p>
          <a:p>
            <a:pPr algn="l"/>
            <a:r>
              <a:rPr lang="el-GR" sz="1600"/>
              <a:t>Η  </a:t>
            </a:r>
            <a:r>
              <a:rPr lang="el-GR" sz="1600" dirty="0" err="1"/>
              <a:t>Χρυσαίμιλη</a:t>
            </a:r>
            <a:r>
              <a:rPr lang="el-GR" sz="1600" dirty="0"/>
              <a:t> </a:t>
            </a:r>
            <a:r>
              <a:rPr lang="el-GR" sz="1600" dirty="0" err="1"/>
              <a:t>Ψηλογένη</a:t>
            </a:r>
            <a:r>
              <a:rPr lang="el-GR" sz="1600" dirty="0"/>
              <a:t> γεννήθηκε στην Λεμεσό το 1978. Αποφοίτησε από το </a:t>
            </a:r>
            <a:r>
              <a:rPr lang="el-GR" sz="1600" dirty="0" err="1"/>
              <a:t>Πάντειο</a:t>
            </a:r>
            <a:r>
              <a:rPr lang="el-GR" sz="1600" dirty="0"/>
              <a:t> Πανεπιστήμιο Αθηνών στο τμήμα Πολιτικών Επιστημών και Διεθνών Σπουδών με κατεύθυνση τις Διεθνείς και Ευρωπαϊκές Σχέσεις. Έπειτα συνέχισε τις σπουδές της στο Ηνωμένο Βασίλειο όπου έκανε μεταπτυχιακό στις Διεθνείς σχέσεις και Διπλωματία. Επιπρόσθετα κατά την διάρκεια της επαγγελματικής της καριέρας συνέχισε τις σπουδές της στον κλάδο της Διοίκησης Επιχειρήσεων. Τα τελευταία οχτώ χρόνια περίπου  κατέχει την θέση της Γενικής Διευθύντριας στον Σύνδεσμο Τουριστικών Επιχειρήσεων (ΣΤΕΚ). Προηγούμενα εργάστηκε σε διευθυντικές θέσεις στην Διοίκηση Επιχειρήσεων, στην διαχείριση Ευρωπαϊκών Προγραμμάτων και Προγραμμάτων Εκπαίδευσης αλλά και στην Βουλή. Από νεαρή ηλικία συμμετέχει ενεργά στα κοινά,  αρθρογραφεί και παρουσιάζεται στα ΜΜΕ, για θέματα που άπτονται των επαγγελματικών της ενδιαφερόντων. Έχει διοργανώσει και συμμετάσχει σε πολλά σεμινάρια και συνέδρια τόσο στην Κύπρο όσο και στο εξωτερικό. Συμμετέχει επίσης σε διάφορα Διοικητικά Συμβούλια και επιτροπές ως μέλος. Είναι νυμφευμένη και έχει μια κόρη 2,5 ετών.</a:t>
            </a:r>
          </a:p>
          <a:p>
            <a:pPr algn="l"/>
            <a:r>
              <a:rPr lang="el-GR" dirty="0"/>
              <a:t> </a:t>
            </a:r>
          </a:p>
          <a:p>
            <a:pPr algn="just"/>
            <a:endParaRPr lang="el-GR" dirty="0"/>
          </a:p>
          <a:p>
            <a:pPr algn="just"/>
            <a:endParaRPr lang="el-GR" u="sng" dirty="0"/>
          </a:p>
        </p:txBody>
      </p:sp>
      <p:pic>
        <p:nvPicPr>
          <p:cNvPr id="6" name="Εικόνα 5" descr="Εικόνα που περιέχει άτομο, ρούχα, πόζα&#10;&#10;Περιγραφή που δημιουργήθηκε αυτόματα">
            <a:extLst>
              <a:ext uri="{FF2B5EF4-FFF2-40B4-BE49-F238E27FC236}">
                <a16:creationId xmlns:a16="http://schemas.microsoft.com/office/drawing/2014/main" id="{CDE639E3-A929-A82C-2F30-1A12295CC1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47403" y="66675"/>
            <a:ext cx="1876426" cy="2533650"/>
          </a:xfrm>
          <a:prstGeom prst="rect">
            <a:avLst/>
          </a:prstGeom>
        </p:spPr>
      </p:pic>
    </p:spTree>
    <p:extLst>
      <p:ext uri="{BB962C8B-B14F-4D97-AF65-F5344CB8AC3E}">
        <p14:creationId xmlns:p14="http://schemas.microsoft.com/office/powerpoint/2010/main" val="2912564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0EC0D81E-AD30-6218-C3BF-7C9BD08E040B}"/>
              </a:ext>
            </a:extLst>
          </p:cNvPr>
          <p:cNvSpPr>
            <a:spLocks noGrp="1"/>
          </p:cNvSpPr>
          <p:nvPr>
            <p:ph type="subTitle" idx="1"/>
          </p:nvPr>
        </p:nvSpPr>
        <p:spPr>
          <a:xfrm>
            <a:off x="568171" y="798990"/>
            <a:ext cx="10099829" cy="5708342"/>
          </a:xfrm>
        </p:spPr>
        <p:txBody>
          <a:bodyPr>
            <a:normAutofit fontScale="77500" lnSpcReduction="20000"/>
          </a:bodyPr>
          <a:lstStyle/>
          <a:p>
            <a:pPr algn="just"/>
            <a:r>
              <a:rPr lang="el-GR" u="sng" dirty="0"/>
              <a:t>Ιωάννης Χαραλάμπους, Υπεύθυνος Συντονισμού και Διαχείρισης Έργου</a:t>
            </a:r>
          </a:p>
          <a:p>
            <a:pPr algn="just"/>
            <a:endParaRPr lang="el-GR" dirty="0"/>
          </a:p>
          <a:p>
            <a:pPr algn="just"/>
            <a:endParaRPr lang="el-GR" dirty="0"/>
          </a:p>
          <a:p>
            <a:pPr algn="just"/>
            <a:endParaRPr lang="el-GR" dirty="0"/>
          </a:p>
          <a:p>
            <a:pPr algn="just"/>
            <a:endParaRPr lang="el-GR" dirty="0"/>
          </a:p>
          <a:p>
            <a:pPr algn="just"/>
            <a:r>
              <a:rPr lang="el-GR" dirty="0"/>
              <a:t>Ο κος Ιωάννης Χαραλάμπους, Διευθύνων Σύμβουλος της εταιρείας «OMAS </a:t>
            </a:r>
            <a:r>
              <a:rPr lang="el-GR" dirty="0" err="1"/>
              <a:t>Solutions</a:t>
            </a:r>
            <a:r>
              <a:rPr lang="el-GR" dirty="0"/>
              <a:t> </a:t>
            </a:r>
            <a:r>
              <a:rPr lang="el-GR" dirty="0" err="1"/>
              <a:t>Ltd</a:t>
            </a:r>
            <a:r>
              <a:rPr lang="el-GR" dirty="0"/>
              <a:t>» είναι Σύμβουλος του ΣΤΕΚ και Υπεύθυνος του Γραφείου Συντονισμού &amp; Διαχείρισης του Έργου.</a:t>
            </a:r>
          </a:p>
          <a:p>
            <a:pPr algn="just"/>
            <a:r>
              <a:rPr lang="el-GR" dirty="0"/>
              <a:t>Ο κος Ιωάννης Χαραλάμπους είναι απόφοιτος του Εθνικού Μετσόβιου Πολυτεχνείου και κατέχει Μεταπτυχιακό Τίτλο «</a:t>
            </a:r>
            <a:r>
              <a:rPr lang="el-GR" dirty="0" err="1"/>
              <a:t>Masters</a:t>
            </a:r>
            <a:r>
              <a:rPr lang="el-GR" dirty="0"/>
              <a:t> in </a:t>
            </a:r>
            <a:r>
              <a:rPr lang="el-GR" dirty="0" err="1"/>
              <a:t>Business</a:t>
            </a:r>
            <a:r>
              <a:rPr lang="el-GR" dirty="0"/>
              <a:t> Administration (MBA)» από το Οικονομικό Πανεπιστήμιο Αθηνών. Διαθέτει 25ετή εμπειρία στο χώρο των Συμβουλευτικών Υπηρεσιών και των Τεχνολογιών Πληροφορικής και εξειδικεύεται στην εφαρμογή Επιχειρησιακών Λύσεων με χρήση Διεθνών Μεθοδολογιών, με έμφαση στον Στρατηγικό Σχεδιασμό, στην Διαχείριση Απόδοσης καθώς και  στην αξιοποίηση της πληροφορίας για την υποστήριξη της Λήψης Αποφάσεων.</a:t>
            </a:r>
          </a:p>
          <a:p>
            <a:pPr algn="just"/>
            <a:r>
              <a:rPr lang="el-GR" dirty="0"/>
              <a:t>Έχει ασχοληθεί ως Υπεύθυνος Έργου σε συγχρηματοδοτούμενα έργα Δημόσιου Τομέα, έργα του  Τραπεζικού &amp; Ιδιωτικού Τομέα στην Κύπρο, Ελλάδα και Βουλγαρία και γενικότερα στην Ευρώπη, καθώς και Ευρωπαϊκά Ερευνητικά έργα και έργα </a:t>
            </a:r>
            <a:r>
              <a:rPr lang="el-GR" dirty="0" err="1"/>
              <a:t>Interreg</a:t>
            </a:r>
            <a:r>
              <a:rPr lang="el-GR" dirty="0"/>
              <a:t> Ελλάδας – Κύπρου, με έμφαση στον Τουρισμό. Διαθέτει εμπειρία στην οργάνωση και διοίκηση μεγάλων Συμβουλευτικών Έργων και παρέχει Υπηρεσίες σε θέματα όπως: Στρατηγικός Σχεδιασμός, Σχεδιασμός Συστημάτων Παρακολούθησης Δεικτών Απόδοσης (</a:t>
            </a:r>
            <a:r>
              <a:rPr lang="el-GR" dirty="0" err="1"/>
              <a:t>Performance</a:t>
            </a:r>
            <a:r>
              <a:rPr lang="el-GR" dirty="0"/>
              <a:t> </a:t>
            </a:r>
            <a:r>
              <a:rPr lang="el-GR" dirty="0" err="1"/>
              <a:t>Management</a:t>
            </a:r>
            <a:r>
              <a:rPr lang="el-GR" dirty="0"/>
              <a:t>) &amp; </a:t>
            </a:r>
            <a:r>
              <a:rPr lang="el-GR" dirty="0" err="1"/>
              <a:t>Balanced</a:t>
            </a:r>
            <a:r>
              <a:rPr lang="el-GR" dirty="0"/>
              <a:t> </a:t>
            </a:r>
            <a:r>
              <a:rPr lang="el-GR" dirty="0" err="1"/>
              <a:t>Scorecard</a:t>
            </a:r>
            <a:r>
              <a:rPr lang="el-GR" dirty="0"/>
              <a:t> Systems, Συστήματα Πληροφόρησης Διοίκησης &amp; Επιχειρηματικής Ευφυΐας (</a:t>
            </a:r>
            <a:r>
              <a:rPr lang="el-GR" dirty="0" err="1"/>
              <a:t>Management</a:t>
            </a:r>
            <a:r>
              <a:rPr lang="el-GR" dirty="0"/>
              <a:t> Information &amp; </a:t>
            </a:r>
            <a:r>
              <a:rPr lang="el-GR" dirty="0" err="1"/>
              <a:t>Business</a:t>
            </a:r>
            <a:r>
              <a:rPr lang="el-GR" dirty="0"/>
              <a:t> </a:t>
            </a:r>
            <a:r>
              <a:rPr lang="el-GR" dirty="0" err="1"/>
              <a:t>Intelligence</a:t>
            </a:r>
            <a:r>
              <a:rPr lang="el-GR" dirty="0"/>
              <a:t> Systems), Ηλεκτρονική Στρατηγική και Ηλεκτρονικό </a:t>
            </a:r>
            <a:r>
              <a:rPr lang="el-GR" dirty="0" err="1"/>
              <a:t>Επιχειρείν</a:t>
            </a:r>
            <a:r>
              <a:rPr lang="el-GR" dirty="0"/>
              <a:t> (e-</a:t>
            </a:r>
            <a:r>
              <a:rPr lang="el-GR" dirty="0" err="1"/>
              <a:t>Strategy</a:t>
            </a:r>
            <a:r>
              <a:rPr lang="el-GR" dirty="0"/>
              <a:t> &amp; e-</a:t>
            </a:r>
            <a:r>
              <a:rPr lang="el-GR" dirty="0" err="1"/>
              <a:t>Business</a:t>
            </a:r>
            <a:r>
              <a:rPr lang="el-GR" dirty="0"/>
              <a:t>), Ανάλυση, Βελτιστοποίηση και </a:t>
            </a:r>
            <a:r>
              <a:rPr lang="el-GR" dirty="0" err="1"/>
              <a:t>Μοντελοποίηση</a:t>
            </a:r>
            <a:r>
              <a:rPr lang="el-GR" dirty="0"/>
              <a:t> Επιχειρησιακών Διαδικασιών.</a:t>
            </a:r>
          </a:p>
          <a:p>
            <a:endParaRPr lang="el-GR" dirty="0"/>
          </a:p>
        </p:txBody>
      </p:sp>
      <p:pic>
        <p:nvPicPr>
          <p:cNvPr id="4" name="Εικόνα 3" descr="Εικόνα που περιέχει άτομο, άνδρας, τοίχος, εσωτερικό&#10;&#10;Περιγραφή που δημιουργήθηκε αυτόματα">
            <a:extLst>
              <a:ext uri="{FF2B5EF4-FFF2-40B4-BE49-F238E27FC236}">
                <a16:creationId xmlns:a16="http://schemas.microsoft.com/office/drawing/2014/main" id="{6F264B4E-10F4-FD8A-A043-FFF4EBF1147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12170" y="119507"/>
            <a:ext cx="2050741" cy="2170932"/>
          </a:xfrm>
          <a:prstGeom prst="rect">
            <a:avLst/>
          </a:prstGeom>
        </p:spPr>
      </p:pic>
    </p:spTree>
    <p:extLst>
      <p:ext uri="{BB962C8B-B14F-4D97-AF65-F5344CB8AC3E}">
        <p14:creationId xmlns:p14="http://schemas.microsoft.com/office/powerpoint/2010/main" val="318713071"/>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390</Words>
  <Application>Microsoft Office PowerPoint</Application>
  <PresentationFormat>Ευρεία οθόνη</PresentationFormat>
  <Paragraphs>16</Paragraphs>
  <Slides>2</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vt:i4>
      </vt:variant>
    </vt:vector>
  </HeadingPairs>
  <TitlesOfParts>
    <vt:vector size="6" baseType="lpstr">
      <vt:lpstr>Arial</vt:lpstr>
      <vt:lpstr>Calibri</vt:lpstr>
      <vt:lpstr>Calibri Light</vt:lpstr>
      <vt:lpstr>Θέμα του Office</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Athina Theodoreskou</dc:creator>
  <cp:lastModifiedBy>Athina Theodoreskou</cp:lastModifiedBy>
  <cp:revision>5</cp:revision>
  <dcterms:created xsi:type="dcterms:W3CDTF">2022-09-08T10:07:50Z</dcterms:created>
  <dcterms:modified xsi:type="dcterms:W3CDTF">2022-09-08T11:48:45Z</dcterms:modified>
</cp:coreProperties>
</file>